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2B87"/>
    <a:srgbClr val="195B9E"/>
    <a:srgbClr val="3BB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D1C9E-0E65-45BF-B149-C236FBCDA833}" type="datetimeFigureOut">
              <a:rPr lang="en-GB" smtClean="0"/>
              <a:t>17/08/2026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58DC1-8B16-4610-8274-CA71E50E38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69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>
            <a:extLst>
              <a:ext uri="{FF2B5EF4-FFF2-40B4-BE49-F238E27FC236}">
                <a16:creationId xmlns:a16="http://schemas.microsoft.com/office/drawing/2014/main" id="{16434773-009A-6801-8227-A2CA3A8DA16F}"/>
              </a:ext>
            </a:extLst>
          </p:cNvPr>
          <p:cNvSpPr>
            <a:spLocks noChangeAspect="1"/>
          </p:cNvSpPr>
          <p:nvPr userDrawn="1"/>
        </p:nvSpPr>
        <p:spPr>
          <a:xfrm>
            <a:off x="8343900" y="4691308"/>
            <a:ext cx="384810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l="-94065" t="-5575" r="-111579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BFD835-3B18-D5D4-F85C-BFFCF38E50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352AAA-1CD5-E337-D91F-FDB291F67D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F2B5C3B7-F51C-ED02-7082-C9314FE04CD9}"/>
              </a:ext>
            </a:extLst>
          </p:cNvPr>
          <p:cNvSpPr>
            <a:spLocks noChangeAspect="1"/>
          </p:cNvSpPr>
          <p:nvPr userDrawn="1"/>
        </p:nvSpPr>
        <p:spPr>
          <a:xfrm>
            <a:off x="110861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B188CB-9D6C-20DF-2EEE-CD0F946C49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9" t="23356" r="5621" b="19398"/>
          <a:stretch>
            <a:fillRect/>
          </a:stretch>
        </p:blipFill>
        <p:spPr>
          <a:xfrm>
            <a:off x="146367" y="8747"/>
            <a:ext cx="2103120" cy="9574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077129-E120-CE2F-C63F-2E480734D27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18" name="Freeform 7">
            <a:extLst>
              <a:ext uri="{FF2B5EF4-FFF2-40B4-BE49-F238E27FC236}">
                <a16:creationId xmlns:a16="http://schemas.microsoft.com/office/drawing/2014/main" id="{C20ABDAD-7694-B74D-78A7-02B886FA1A88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1690741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11B0698-0ADB-4676-165D-9ACDDD586F3D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5014BA89-DBDE-C6FC-8CE9-4874851F5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197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63DC-8FD9-CC2A-A976-F73ADD21A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92469-9E92-65C6-4A5D-94F96DFC9F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C0A5EF-2C6E-E4E8-5199-E2CD825B51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4" name="Freeform 7">
            <a:extLst>
              <a:ext uri="{FF2B5EF4-FFF2-40B4-BE49-F238E27FC236}">
                <a16:creationId xmlns:a16="http://schemas.microsoft.com/office/drawing/2014/main" id="{479897CD-A196-2EDD-9677-A601CC02A66D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BDD0ECC1-723C-0878-E3DC-6FF129AB2696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E4057224-94A0-A35E-1BFE-A551CDE85C39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10480BB-BB0E-12C5-612E-7B1453D3ADE2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CB9304C0-F9AD-8EC8-8EBC-5CAA8A51E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548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8CE10-32A6-AA7A-F6C7-E616A87124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65478-AFDA-FE77-1AC2-F0F1F941D9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74987F-B9F1-E2BF-BD0A-F3BDDECCE5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136525"/>
            <a:ext cx="2103120" cy="701757"/>
          </a:xfrm>
          <a:prstGeom prst="rect">
            <a:avLst/>
          </a:prstGeom>
        </p:spPr>
      </p:pic>
      <p:sp>
        <p:nvSpPr>
          <p:cNvPr id="20" name="Freeform 7">
            <a:extLst>
              <a:ext uri="{FF2B5EF4-FFF2-40B4-BE49-F238E27FC236}">
                <a16:creationId xmlns:a16="http://schemas.microsoft.com/office/drawing/2014/main" id="{0BE3228B-082E-CB82-1D17-496AD342C89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1144897"/>
            <a:ext cx="2590800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32942" r="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A801FF-3CEC-5E51-3CB4-BCE31A7672A7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2BDE39C2-6D62-757B-F252-9DED2BAFE4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5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7361F-CF17-9CA9-7BDF-12D1329D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40A38-6D1A-5AE3-77C8-B7A41A3A1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D881219-E87A-8433-4882-4277854458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4" name="Freeform 7">
            <a:extLst>
              <a:ext uri="{FF2B5EF4-FFF2-40B4-BE49-F238E27FC236}">
                <a16:creationId xmlns:a16="http://schemas.microsoft.com/office/drawing/2014/main" id="{DE36495C-68E9-37B3-B050-15E5EC273B81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8436559" y="3102559"/>
            <a:ext cx="6035040" cy="1475842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3296" t="10326" r="3296" b="-24266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50DEFB49-4239-7BCB-0A25-995FBF8B71BF}"/>
              </a:ext>
            </a:extLst>
          </p:cNvPr>
          <p:cNvSpPr>
            <a:spLocks noChangeAspect="1"/>
          </p:cNvSpPr>
          <p:nvPr userDrawn="1"/>
        </p:nvSpPr>
        <p:spPr>
          <a:xfrm rot="5400000">
            <a:off x="-2100103" y="2100103"/>
            <a:ext cx="6035040" cy="1834834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5383" t="6460" r="5383" b="-17377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9C8FAF0-7350-74B9-22D7-57837BC75D78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44977E24-05A7-23F0-9B98-D06E359A31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6741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9EF73-5A2D-D286-B17F-E6196FAD5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B713B6-8146-AE0C-AED3-5C177DEB9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045E33A-BEE9-4D96-6F49-CE5A2A386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6" name="Freeform 6">
            <a:extLst>
              <a:ext uri="{FF2B5EF4-FFF2-40B4-BE49-F238E27FC236}">
                <a16:creationId xmlns:a16="http://schemas.microsoft.com/office/drawing/2014/main" id="{3FEDA1D2-32D0-407D-81B1-DF9AF352D6B5}"/>
              </a:ext>
            </a:extLst>
          </p:cNvPr>
          <p:cNvSpPr>
            <a:spLocks noChangeAspect="1"/>
          </p:cNvSpPr>
          <p:nvPr userDrawn="1"/>
        </p:nvSpPr>
        <p:spPr>
          <a:xfrm>
            <a:off x="7285990" y="4626466"/>
            <a:ext cx="49187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73591" t="-5575" r="-65527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Freeform 7">
            <a:extLst>
              <a:ext uri="{FF2B5EF4-FFF2-40B4-BE49-F238E27FC236}">
                <a16:creationId xmlns:a16="http://schemas.microsoft.com/office/drawing/2014/main" id="{35FCFA31-55AD-F0D7-8E88-22435A755E0C}"/>
              </a:ext>
            </a:extLst>
          </p:cNvPr>
          <p:cNvSpPr>
            <a:spLocks noChangeAspect="1"/>
          </p:cNvSpPr>
          <p:nvPr userDrawn="1"/>
        </p:nvSpPr>
        <p:spPr>
          <a:xfrm>
            <a:off x="110861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Freeform 7">
            <a:extLst>
              <a:ext uri="{FF2B5EF4-FFF2-40B4-BE49-F238E27FC236}">
                <a16:creationId xmlns:a16="http://schemas.microsoft.com/office/drawing/2014/main" id="{4F67F6AC-D4A8-85EB-63DB-00DFA72EA422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6CA3073C-DDCC-27FD-CBFB-6DC3130D0469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7">
            <a:extLst>
              <a:ext uri="{FF2B5EF4-FFF2-40B4-BE49-F238E27FC236}">
                <a16:creationId xmlns:a16="http://schemas.microsoft.com/office/drawing/2014/main" id="{120C0814-539C-52AF-356A-F67A313305D6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797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3CBF7E6-1678-E5C6-2069-5EE1796D2C24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41DB1505-822A-825F-8C4F-C39BBD8506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33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300B-F510-50CB-FB85-41C00A212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58B24-BB78-9B4A-D0AC-918416D2F3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8ED2B4-DA32-2EDC-0ADD-42A05FF49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91A5C13-0D38-4F8F-4DE2-4F83E06674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7" name="Freeform 6">
            <a:extLst>
              <a:ext uri="{FF2B5EF4-FFF2-40B4-BE49-F238E27FC236}">
                <a16:creationId xmlns:a16="http://schemas.microsoft.com/office/drawing/2014/main" id="{8482AFED-EE19-5B84-D604-CA32C099D91A}"/>
              </a:ext>
            </a:extLst>
          </p:cNvPr>
          <p:cNvSpPr>
            <a:spLocks noChangeAspect="1"/>
          </p:cNvSpPr>
          <p:nvPr userDrawn="1"/>
        </p:nvSpPr>
        <p:spPr>
          <a:xfrm>
            <a:off x="6827520" y="5377986"/>
            <a:ext cx="5387340" cy="1480014"/>
          </a:xfrm>
          <a:prstGeom prst="parallelogram">
            <a:avLst>
              <a:gd name="adj" fmla="val 33464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44562" t="-5575" r="-232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401C9273-219B-04AB-3FA1-01C76A10D9D8}"/>
              </a:ext>
            </a:extLst>
          </p:cNvPr>
          <p:cNvSpPr>
            <a:spLocks noChangeAspect="1"/>
          </p:cNvSpPr>
          <p:nvPr userDrawn="1"/>
        </p:nvSpPr>
        <p:spPr>
          <a:xfrm>
            <a:off x="11086128" y="973274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A9AE7CC7-2786-5F45-83B1-A7038A284D35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797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F687A0C-B29F-8DD4-FD35-5FC75938B13B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AF468DB3-2E63-776A-F8D5-8CD1A44A8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0674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3636F-3BE1-0C77-63FA-9D9DFEAE8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21399-124C-BB6C-2669-A002DF0DA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F3944C-30E0-E462-CBC3-5B9E22EEF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3EF8EC-FFCE-65E7-AD80-4C984B9EA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C11A6A-E27C-F8BB-CB7D-7ED48D74C6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48E6A0A-1715-F24D-DF60-85F0545443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31" name="Freeform 7">
            <a:extLst>
              <a:ext uri="{FF2B5EF4-FFF2-40B4-BE49-F238E27FC236}">
                <a16:creationId xmlns:a16="http://schemas.microsoft.com/office/drawing/2014/main" id="{29615222-5D7E-0FEE-0C93-1CB88879AEB8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id="{EB372801-978A-C255-671E-9BCEA20AA667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5" name="Freeform 7">
            <a:extLst>
              <a:ext uri="{FF2B5EF4-FFF2-40B4-BE49-F238E27FC236}">
                <a16:creationId xmlns:a16="http://schemas.microsoft.com/office/drawing/2014/main" id="{E518648A-C151-A378-BBE1-DAEBDA251674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20D44E4-3F0C-6E48-B811-2EFD26A646FB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1E160D3E-276C-5AA2-A43F-2F938330D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252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4CA41-6D26-EB6E-930C-B81160249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39EB74A-BEEA-0667-080F-503DE3C3C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3" name="Freeform 7">
            <a:extLst>
              <a:ext uri="{FF2B5EF4-FFF2-40B4-BE49-F238E27FC236}">
                <a16:creationId xmlns:a16="http://schemas.microsoft.com/office/drawing/2014/main" id="{0DDC1556-BDE2-CD67-C34B-AAA5288FCABB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44EB67EA-3826-560F-2FAE-CA691FF21326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7D94261C-8B7F-84CF-AD9B-10243FC44B62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87F0731-FF98-F5BA-9C51-B57E4D657C2D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5DC6C006-233B-8C83-57F6-D9301A24A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60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06758CB-CC0A-8FCC-657B-77B34B0555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2" name="Freeform 7">
            <a:extLst>
              <a:ext uri="{FF2B5EF4-FFF2-40B4-BE49-F238E27FC236}">
                <a16:creationId xmlns:a16="http://schemas.microsoft.com/office/drawing/2014/main" id="{D3A089AF-023C-20B0-B221-BC587E9D71A5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BBF524C0-4510-E4FE-91FF-53399E489AB1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008AC38-5D71-5D57-4EAD-A195B7AE7EDC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F52C23C-67F2-52A8-F927-B1190A4EC5FB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6F4BE7FD-BD45-29B8-5B3E-B4F837101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128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CF685-EB65-6A0C-E165-DF8BFB88A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52541-64D2-96F3-5CE1-FE1CBAC973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A77A54-1859-7BB4-95B3-1BF000FD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A5F09AE-43A9-9BE4-0CB5-818500A3DB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5" name="Freeform 7">
            <a:extLst>
              <a:ext uri="{FF2B5EF4-FFF2-40B4-BE49-F238E27FC236}">
                <a16:creationId xmlns:a16="http://schemas.microsoft.com/office/drawing/2014/main" id="{5640198D-1772-3101-69AA-AEF7FFABC252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2170BF07-1C39-32E3-48DD-1DE362486EA2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BDA62C11-8011-EB6B-284B-6F25464E59F1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DE3EA61-3464-92A7-EA09-4DA7501B6F01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137F114F-01D8-767A-3823-C844C1EAC4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20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1736F-D202-559E-2B83-C04D918B2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FB1F4A-316D-4AFB-E2AB-88091245E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FCFEC-9D98-5D5C-767B-EEF6C3D66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D441A-D26F-D451-DD2B-2A9A743368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513" y="136580"/>
            <a:ext cx="2103120" cy="701757"/>
          </a:xfrm>
          <a:prstGeom prst="rect">
            <a:avLst/>
          </a:prstGeom>
        </p:spPr>
      </p:pic>
      <p:sp>
        <p:nvSpPr>
          <p:cNvPr id="25" name="Freeform 7">
            <a:extLst>
              <a:ext uri="{FF2B5EF4-FFF2-40B4-BE49-F238E27FC236}">
                <a16:creationId xmlns:a16="http://schemas.microsoft.com/office/drawing/2014/main" id="{36FFAB3C-5270-B2A3-966F-0CDBE6AA9BE3}"/>
              </a:ext>
            </a:extLst>
          </p:cNvPr>
          <p:cNvSpPr>
            <a:spLocks noChangeAspect="1"/>
          </p:cNvSpPr>
          <p:nvPr userDrawn="1"/>
        </p:nvSpPr>
        <p:spPr>
          <a:xfrm rot="13825104">
            <a:off x="-1892409" y="38378"/>
            <a:ext cx="3784816" cy="3076021"/>
          </a:xfrm>
          <a:prstGeom prst="rtTriangle">
            <a:avLst/>
          </a:pr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9B9735DA-C020-BEB6-B5D5-DBE2166EEC27}"/>
              </a:ext>
            </a:extLst>
          </p:cNvPr>
          <p:cNvSpPr>
            <a:spLocks noChangeAspect="1"/>
          </p:cNvSpPr>
          <p:nvPr userDrawn="1"/>
        </p:nvSpPr>
        <p:spPr>
          <a:xfrm>
            <a:off x="7298690" y="4626466"/>
            <a:ext cx="4893310" cy="2231534"/>
          </a:xfrm>
          <a:prstGeom prst="parallelogram">
            <a:avLst>
              <a:gd name="adj" fmla="val 0"/>
            </a:avLst>
          </a:pr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73973" t="-5575" r="-66386" b="-11677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1247778A-F0DC-2B69-03DC-D90F3E9B7A97}"/>
              </a:ext>
            </a:extLst>
          </p:cNvPr>
          <p:cNvSpPr>
            <a:spLocks noChangeAspect="1"/>
          </p:cNvSpPr>
          <p:nvPr userDrawn="1"/>
        </p:nvSpPr>
        <p:spPr>
          <a:xfrm>
            <a:off x="11098828" y="142887"/>
            <a:ext cx="1105872" cy="4904838"/>
          </a:xfrm>
          <a:custGeom>
            <a:avLst/>
            <a:gdLst/>
            <a:ahLst/>
            <a:cxnLst/>
            <a:rect l="l" t="t" r="r" b="b"/>
            <a:pathLst>
              <a:path w="7672066" h="6235297">
                <a:moveTo>
                  <a:pt x="0" y="0"/>
                </a:moveTo>
                <a:lnTo>
                  <a:pt x="7672066" y="0"/>
                </a:lnTo>
                <a:lnTo>
                  <a:pt x="7672066" y="6235297"/>
                </a:lnTo>
                <a:lnTo>
                  <a:pt x="0" y="62352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r="-44572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958826B-D250-1D4C-0CCA-E5C8DE0AC667}"/>
              </a:ext>
            </a:extLst>
          </p:cNvPr>
          <p:cNvSpPr/>
          <p:nvPr userDrawn="1"/>
        </p:nvSpPr>
        <p:spPr>
          <a:xfrm>
            <a:off x="0" y="6416040"/>
            <a:ext cx="12192000" cy="441960"/>
          </a:xfrm>
          <a:prstGeom prst="rect">
            <a:avLst/>
          </a:prstGeom>
          <a:solidFill>
            <a:srgbClr val="702B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9th International Conference on Business Innovation 2026 (ICOBI 2026)</a:t>
            </a:r>
            <a:endParaRPr lang="en-GB" sz="1600" dirty="0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041D765D-B97B-464D-5B6B-D2E3848EC9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57052" y="6492875"/>
            <a:ext cx="1334947" cy="3267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fld id="{1D1852AA-B5A0-41F3-9178-834693B3D04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7476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972C51-0886-3726-78E6-BFB5D8DEA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F5DEB-6D93-4F28-4362-7A64D947C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76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A5959-2C84-7EE9-0932-A8A864F6DF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AC579F-0C32-9374-68FE-769B2C3AF9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85722-7D5B-2B66-FB5A-871A9C9C7B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51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7CDA9-F9F8-264A-5CB4-BF2ED0ED0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E8271-A22D-2AEB-B57B-B97133BA7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8050E-2FB7-27E5-1927-6FCDC6AF7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476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6F7691-85A9-5D3D-A25F-A80BD6DDC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EAF6A0-A350-2566-A447-1870E0BE7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ECF65-B489-6175-45DC-6DDAC53A3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785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16D856-BEEE-836B-F8F3-0230C74EA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1F4B54-6A36-96E6-7AE6-D218072892A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6D0292-2290-0418-DCD3-4E1790DEFCC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FB63A-84EA-38B6-3B31-A5F50F249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193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61AFCD-E8EE-99A6-A30D-BD9C0703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19D08E-A65F-8D98-0DE4-D395CCCDF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339502-B1F1-0CC8-37A0-4B3CEADBB2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551D333-8A6A-ECEC-157E-35FE06230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6176623-D09E-2373-886F-BF2273F0861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C69E86-076F-3A2B-763A-34FD0E1F23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339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0CB99-5686-B033-02B1-2287D6FC8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BE5F13-36F4-5F28-4CB0-67530446CF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001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CB7B48-7871-A2D5-5618-7700B736C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1883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1E98B-5338-9A0A-EF0A-20917993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55025-45D6-0E77-669C-AD1C9A4FFF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95BE3A-31E8-46E1-8096-69DAD91A6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9E33E9-4026-ED7C-4EF2-BDA822E66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4989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F0D38-E391-4111-DD6E-EC7BF6119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076F56-C3B4-C19A-FD39-E04241E733E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FEA7F3-A0DF-DAB9-2439-25CC4E7E8D6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F01A1E-B922-6026-6020-9FF43C733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1852AA-B5A0-41F3-9178-834693B3D04A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2186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</Words>
  <Application>Microsoft Office PowerPoint</Application>
  <PresentationFormat>Widescreen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Arial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Sachin Kulandaivel</dc:creator>
  <cp:lastModifiedBy>Sachin Kulandaivel</cp:lastModifiedBy>
  <cp:revision>3</cp:revision>
  <dcterms:created xsi:type="dcterms:W3CDTF">2026-08-17T15:20:21Z</dcterms:created>
  <dcterms:modified xsi:type="dcterms:W3CDTF">2026-08-17T16:04:38Z</dcterms:modified>
</cp:coreProperties>
</file>